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798425" cy="8315325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piazzettarestaurant@yahoo.co.uk" userId="6f0644cd16d5621f" providerId="LiveId" clId="{66D79A82-6C8C-41BF-93F2-5A657C9306CE}"/>
    <pc:docChg chg="modSld modMainMaster">
      <pc:chgData name="lapiazzettarestaurant@yahoo.co.uk" userId="6f0644cd16d5621f" providerId="LiveId" clId="{66D79A82-6C8C-41BF-93F2-5A657C9306CE}" dt="2021-05-18T20:12:39.467" v="44" actId="20577"/>
      <pc:docMkLst>
        <pc:docMk/>
      </pc:docMkLst>
      <pc:sldChg chg="modSp mod">
        <pc:chgData name="lapiazzettarestaurant@yahoo.co.uk" userId="6f0644cd16d5621f" providerId="LiveId" clId="{66D79A82-6C8C-41BF-93F2-5A657C9306CE}" dt="2021-05-18T20:12:39.467" v="44" actId="20577"/>
        <pc:sldMkLst>
          <pc:docMk/>
          <pc:sldMk cId="3647295827" sldId="256"/>
        </pc:sldMkLst>
        <pc:spChg chg="mod">
          <ac:chgData name="lapiazzettarestaurant@yahoo.co.uk" userId="6f0644cd16d5621f" providerId="LiveId" clId="{66D79A82-6C8C-41BF-93F2-5A657C9306CE}" dt="2021-05-18T20:12:39.467" v="44" actId="20577"/>
          <ac:spMkLst>
            <pc:docMk/>
            <pc:sldMk cId="3647295827" sldId="256"/>
            <ac:spMk id="4" creationId="{4A9DB8F4-B73A-419E-9C1E-3525161AA1F5}"/>
          </ac:spMkLst>
        </pc:spChg>
        <pc:spChg chg="mod">
          <ac:chgData name="lapiazzettarestaurant@yahoo.co.uk" userId="6f0644cd16d5621f" providerId="LiveId" clId="{66D79A82-6C8C-41BF-93F2-5A657C9306CE}" dt="2021-05-18T20:07:50.478" v="42" actId="2711"/>
          <ac:spMkLst>
            <pc:docMk/>
            <pc:sldMk cId="3647295827" sldId="256"/>
            <ac:spMk id="5" creationId="{3F025C45-2409-41ED-AB26-DC14A72BDD68}"/>
          </ac:spMkLst>
        </pc:spChg>
      </pc:sldChg>
      <pc:sldMasterChg chg="modSp modSldLayout">
        <pc:chgData name="lapiazzettarestaurant@yahoo.co.uk" userId="6f0644cd16d5621f" providerId="LiveId" clId="{66D79A82-6C8C-41BF-93F2-5A657C9306CE}" dt="2021-05-18T20:01:53.425" v="7"/>
        <pc:sldMasterMkLst>
          <pc:docMk/>
          <pc:sldMasterMk cId="600361554" sldId="2147483648"/>
        </pc:sldMasterMkLst>
        <pc:spChg chg="mod">
          <ac:chgData name="lapiazzettarestaurant@yahoo.co.uk" userId="6f0644cd16d5621f" providerId="LiveId" clId="{66D79A82-6C8C-41BF-93F2-5A657C9306CE}" dt="2021-05-18T20:01:53.425" v="7"/>
          <ac:spMkLst>
            <pc:docMk/>
            <pc:sldMasterMk cId="600361554" sldId="2147483648"/>
            <ac:spMk id="2" creationId="{5492AA1F-7DF9-4804-B377-4CED5E80AC7D}"/>
          </ac:spMkLst>
        </pc:spChg>
        <pc:spChg chg="mod">
          <ac:chgData name="lapiazzettarestaurant@yahoo.co.uk" userId="6f0644cd16d5621f" providerId="LiveId" clId="{66D79A82-6C8C-41BF-93F2-5A657C9306CE}" dt="2021-05-18T20:01:53.425" v="7"/>
          <ac:spMkLst>
            <pc:docMk/>
            <pc:sldMasterMk cId="600361554" sldId="2147483648"/>
            <ac:spMk id="3" creationId="{0630292F-3FE7-42FF-B852-31CC9C9712A2}"/>
          </ac:spMkLst>
        </pc:spChg>
        <pc:spChg chg="mod">
          <ac:chgData name="lapiazzettarestaurant@yahoo.co.uk" userId="6f0644cd16d5621f" providerId="LiveId" clId="{66D79A82-6C8C-41BF-93F2-5A657C9306CE}" dt="2021-05-18T20:01:53.425" v="7"/>
          <ac:spMkLst>
            <pc:docMk/>
            <pc:sldMasterMk cId="600361554" sldId="2147483648"/>
            <ac:spMk id="4" creationId="{3EA5BB84-A030-4E5D-B686-C22E09660364}"/>
          </ac:spMkLst>
        </pc:spChg>
        <pc:spChg chg="mod">
          <ac:chgData name="lapiazzettarestaurant@yahoo.co.uk" userId="6f0644cd16d5621f" providerId="LiveId" clId="{66D79A82-6C8C-41BF-93F2-5A657C9306CE}" dt="2021-05-18T20:01:53.425" v="7"/>
          <ac:spMkLst>
            <pc:docMk/>
            <pc:sldMasterMk cId="600361554" sldId="2147483648"/>
            <ac:spMk id="5" creationId="{D23CFE23-0BCB-42AF-92E3-F05AF94EBA5F}"/>
          </ac:spMkLst>
        </pc:spChg>
        <pc:spChg chg="mod">
          <ac:chgData name="lapiazzettarestaurant@yahoo.co.uk" userId="6f0644cd16d5621f" providerId="LiveId" clId="{66D79A82-6C8C-41BF-93F2-5A657C9306CE}" dt="2021-05-18T20:01:53.425" v="7"/>
          <ac:spMkLst>
            <pc:docMk/>
            <pc:sldMasterMk cId="600361554" sldId="2147483648"/>
            <ac:spMk id="6" creationId="{0CED84AD-EC93-43D3-9FDC-BDEB938A9F77}"/>
          </ac:spMkLst>
        </pc:spChg>
        <pc:sldLayoutChg chg="modSp">
          <pc:chgData name="lapiazzettarestaurant@yahoo.co.uk" userId="6f0644cd16d5621f" providerId="LiveId" clId="{66D79A82-6C8C-41BF-93F2-5A657C9306CE}" dt="2021-05-18T20:01:53.425" v="7"/>
          <pc:sldLayoutMkLst>
            <pc:docMk/>
            <pc:sldMasterMk cId="600361554" sldId="2147483648"/>
            <pc:sldLayoutMk cId="198323207" sldId="2147483649"/>
          </pc:sldLayoutMkLst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198323207" sldId="2147483649"/>
              <ac:spMk id="2" creationId="{63CD60FA-9ECF-4D31-AC5A-E85434856F9A}"/>
            </ac:spMkLst>
          </pc:spChg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198323207" sldId="2147483649"/>
              <ac:spMk id="3" creationId="{3C52D79C-935E-4FA5-BEF8-E96E41395F40}"/>
            </ac:spMkLst>
          </pc:spChg>
        </pc:sldLayoutChg>
        <pc:sldLayoutChg chg="modSp">
          <pc:chgData name="lapiazzettarestaurant@yahoo.co.uk" userId="6f0644cd16d5621f" providerId="LiveId" clId="{66D79A82-6C8C-41BF-93F2-5A657C9306CE}" dt="2021-05-18T20:01:53.425" v="7"/>
          <pc:sldLayoutMkLst>
            <pc:docMk/>
            <pc:sldMasterMk cId="600361554" sldId="2147483648"/>
            <pc:sldLayoutMk cId="1080788523" sldId="2147483651"/>
          </pc:sldLayoutMkLst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1080788523" sldId="2147483651"/>
              <ac:spMk id="2" creationId="{04BF879A-4031-470B-9256-98251D9DCE94}"/>
            </ac:spMkLst>
          </pc:spChg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1080788523" sldId="2147483651"/>
              <ac:spMk id="3" creationId="{224BCB9D-9126-42EF-AEEC-E094D48FB845}"/>
            </ac:spMkLst>
          </pc:spChg>
        </pc:sldLayoutChg>
        <pc:sldLayoutChg chg="modSp">
          <pc:chgData name="lapiazzettarestaurant@yahoo.co.uk" userId="6f0644cd16d5621f" providerId="LiveId" clId="{66D79A82-6C8C-41BF-93F2-5A657C9306CE}" dt="2021-05-18T20:01:53.425" v="7"/>
          <pc:sldLayoutMkLst>
            <pc:docMk/>
            <pc:sldMasterMk cId="600361554" sldId="2147483648"/>
            <pc:sldLayoutMk cId="2976978388" sldId="2147483652"/>
          </pc:sldLayoutMkLst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2976978388" sldId="2147483652"/>
              <ac:spMk id="3" creationId="{7ADA6588-0FCA-4CA5-86FD-7C3CDDF96DC4}"/>
            </ac:spMkLst>
          </pc:spChg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2976978388" sldId="2147483652"/>
              <ac:spMk id="4" creationId="{797AB91D-9CB2-428D-A4B8-FDFF83DAA11C}"/>
            </ac:spMkLst>
          </pc:spChg>
        </pc:sldLayoutChg>
        <pc:sldLayoutChg chg="modSp">
          <pc:chgData name="lapiazzettarestaurant@yahoo.co.uk" userId="6f0644cd16d5621f" providerId="LiveId" clId="{66D79A82-6C8C-41BF-93F2-5A657C9306CE}" dt="2021-05-18T20:01:53.425" v="7"/>
          <pc:sldLayoutMkLst>
            <pc:docMk/>
            <pc:sldMasterMk cId="600361554" sldId="2147483648"/>
            <pc:sldLayoutMk cId="3288596505" sldId="2147483653"/>
          </pc:sldLayoutMkLst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3288596505" sldId="2147483653"/>
              <ac:spMk id="2" creationId="{9BD5C82F-E2CE-4884-8550-0548169007A8}"/>
            </ac:spMkLst>
          </pc:spChg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3288596505" sldId="2147483653"/>
              <ac:spMk id="3" creationId="{CF682163-5EBA-492D-978D-4B3917A84B11}"/>
            </ac:spMkLst>
          </pc:spChg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3288596505" sldId="2147483653"/>
              <ac:spMk id="4" creationId="{32983348-266D-4767-A5E7-5E3F2DE0506B}"/>
            </ac:spMkLst>
          </pc:spChg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3288596505" sldId="2147483653"/>
              <ac:spMk id="5" creationId="{42CFBD49-48AE-4979-BFE2-D4F0C03DDEA1}"/>
            </ac:spMkLst>
          </pc:spChg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3288596505" sldId="2147483653"/>
              <ac:spMk id="6" creationId="{AF9FABF6-B507-47C7-A138-C0D9FCE897A2}"/>
            </ac:spMkLst>
          </pc:spChg>
        </pc:sldLayoutChg>
        <pc:sldLayoutChg chg="modSp">
          <pc:chgData name="lapiazzettarestaurant@yahoo.co.uk" userId="6f0644cd16d5621f" providerId="LiveId" clId="{66D79A82-6C8C-41BF-93F2-5A657C9306CE}" dt="2021-05-18T20:01:53.425" v="7"/>
          <pc:sldLayoutMkLst>
            <pc:docMk/>
            <pc:sldMasterMk cId="600361554" sldId="2147483648"/>
            <pc:sldLayoutMk cId="4134708081" sldId="2147483656"/>
          </pc:sldLayoutMkLst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4134708081" sldId="2147483656"/>
              <ac:spMk id="2" creationId="{A9A795A7-2BF4-4651-A876-80A11594C446}"/>
            </ac:spMkLst>
          </pc:spChg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4134708081" sldId="2147483656"/>
              <ac:spMk id="3" creationId="{B3FF9B1A-64AF-406B-B75E-95C0A4BBA267}"/>
            </ac:spMkLst>
          </pc:spChg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4134708081" sldId="2147483656"/>
              <ac:spMk id="4" creationId="{606D748C-D7FD-4F73-9589-D49CE95CDDA0}"/>
            </ac:spMkLst>
          </pc:spChg>
        </pc:sldLayoutChg>
        <pc:sldLayoutChg chg="modSp">
          <pc:chgData name="lapiazzettarestaurant@yahoo.co.uk" userId="6f0644cd16d5621f" providerId="LiveId" clId="{66D79A82-6C8C-41BF-93F2-5A657C9306CE}" dt="2021-05-18T20:01:53.425" v="7"/>
          <pc:sldLayoutMkLst>
            <pc:docMk/>
            <pc:sldMasterMk cId="600361554" sldId="2147483648"/>
            <pc:sldLayoutMk cId="1210463223" sldId="2147483657"/>
          </pc:sldLayoutMkLst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1210463223" sldId="2147483657"/>
              <ac:spMk id="2" creationId="{B5361127-35AF-4BCD-90FE-AEB721302D3B}"/>
            </ac:spMkLst>
          </pc:spChg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1210463223" sldId="2147483657"/>
              <ac:spMk id="3" creationId="{E37E5C24-EF23-4B70-A57F-090E8D823F84}"/>
            </ac:spMkLst>
          </pc:spChg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1210463223" sldId="2147483657"/>
              <ac:spMk id="4" creationId="{43190008-57E0-4B95-B7E5-B1759F86CE17}"/>
            </ac:spMkLst>
          </pc:spChg>
        </pc:sldLayoutChg>
        <pc:sldLayoutChg chg="modSp">
          <pc:chgData name="lapiazzettarestaurant@yahoo.co.uk" userId="6f0644cd16d5621f" providerId="LiveId" clId="{66D79A82-6C8C-41BF-93F2-5A657C9306CE}" dt="2021-05-18T20:01:53.425" v="7"/>
          <pc:sldLayoutMkLst>
            <pc:docMk/>
            <pc:sldMasterMk cId="600361554" sldId="2147483648"/>
            <pc:sldLayoutMk cId="4148768338" sldId="2147483659"/>
          </pc:sldLayoutMkLst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4148768338" sldId="2147483659"/>
              <ac:spMk id="2" creationId="{6005C82E-53E6-4314-9078-180F2379F0A8}"/>
            </ac:spMkLst>
          </pc:spChg>
          <pc:spChg chg="mod">
            <ac:chgData name="lapiazzettarestaurant@yahoo.co.uk" userId="6f0644cd16d5621f" providerId="LiveId" clId="{66D79A82-6C8C-41BF-93F2-5A657C9306CE}" dt="2021-05-18T20:01:53.425" v="7"/>
            <ac:spMkLst>
              <pc:docMk/>
              <pc:sldMasterMk cId="600361554" sldId="2147483648"/>
              <pc:sldLayoutMk cId="4148768338" sldId="2147483659"/>
              <ac:spMk id="3" creationId="{F433F6B5-D1B9-4B18-8C66-0C60AA49C79B}"/>
            </ac:spMkLst>
          </pc:spChg>
        </pc:sldLayoutChg>
      </pc:sldMasterChg>
      <pc:sldMasterChg chg="modSp modSldLayout">
        <pc:chgData name="lapiazzettarestaurant@yahoo.co.uk" userId="6f0644cd16d5621f" providerId="LiveId" clId="{66D79A82-6C8C-41BF-93F2-5A657C9306CE}" dt="2021-05-18T20:03:02.918" v="8"/>
        <pc:sldMasterMkLst>
          <pc:docMk/>
          <pc:sldMasterMk cId="3829991196" sldId="2147483684"/>
        </pc:sldMasterMkLst>
        <pc:spChg chg="mod">
          <ac:chgData name="lapiazzettarestaurant@yahoo.co.uk" userId="6f0644cd16d5621f" providerId="LiveId" clId="{66D79A82-6C8C-41BF-93F2-5A657C9306CE}" dt="2021-05-18T20:03:02.918" v="8"/>
          <ac:spMkLst>
            <pc:docMk/>
            <pc:sldMasterMk cId="3829991196" sldId="2147483684"/>
            <ac:spMk id="2" creationId="{00000000-0000-0000-0000-000000000000}"/>
          </ac:spMkLst>
        </pc:spChg>
        <pc:spChg chg="mod">
          <ac:chgData name="lapiazzettarestaurant@yahoo.co.uk" userId="6f0644cd16d5621f" providerId="LiveId" clId="{66D79A82-6C8C-41BF-93F2-5A657C9306CE}" dt="2021-05-18T20:03:02.918" v="8"/>
          <ac:spMkLst>
            <pc:docMk/>
            <pc:sldMasterMk cId="3829991196" sldId="2147483684"/>
            <ac:spMk id="3" creationId="{00000000-0000-0000-0000-000000000000}"/>
          </ac:spMkLst>
        </pc:spChg>
        <pc:spChg chg="mod">
          <ac:chgData name="lapiazzettarestaurant@yahoo.co.uk" userId="6f0644cd16d5621f" providerId="LiveId" clId="{66D79A82-6C8C-41BF-93F2-5A657C9306CE}" dt="2021-05-18T20:03:02.918" v="8"/>
          <ac:spMkLst>
            <pc:docMk/>
            <pc:sldMasterMk cId="3829991196" sldId="2147483684"/>
            <ac:spMk id="4" creationId="{00000000-0000-0000-0000-000000000000}"/>
          </ac:spMkLst>
        </pc:spChg>
        <pc:spChg chg="mod">
          <ac:chgData name="lapiazzettarestaurant@yahoo.co.uk" userId="6f0644cd16d5621f" providerId="LiveId" clId="{66D79A82-6C8C-41BF-93F2-5A657C9306CE}" dt="2021-05-18T20:03:02.918" v="8"/>
          <ac:spMkLst>
            <pc:docMk/>
            <pc:sldMasterMk cId="3829991196" sldId="2147483684"/>
            <ac:spMk id="5" creationId="{00000000-0000-0000-0000-000000000000}"/>
          </ac:spMkLst>
        </pc:spChg>
        <pc:spChg chg="mod">
          <ac:chgData name="lapiazzettarestaurant@yahoo.co.uk" userId="6f0644cd16d5621f" providerId="LiveId" clId="{66D79A82-6C8C-41BF-93F2-5A657C9306CE}" dt="2021-05-18T20:03:02.918" v="8"/>
          <ac:spMkLst>
            <pc:docMk/>
            <pc:sldMasterMk cId="3829991196" sldId="2147483684"/>
            <ac:spMk id="6" creationId="{00000000-0000-0000-0000-000000000000}"/>
          </ac:spMkLst>
        </pc:spChg>
        <pc:sldLayoutChg chg="modSp">
          <pc:chgData name="lapiazzettarestaurant@yahoo.co.uk" userId="6f0644cd16d5621f" providerId="LiveId" clId="{66D79A82-6C8C-41BF-93F2-5A657C9306CE}" dt="2021-05-18T20:03:02.918" v="8"/>
          <pc:sldLayoutMkLst>
            <pc:docMk/>
            <pc:sldMasterMk cId="3829991196" sldId="2147483684"/>
            <pc:sldLayoutMk cId="3558470301" sldId="2147483685"/>
          </pc:sldLayoutMkLst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3558470301" sldId="2147483685"/>
              <ac:spMk id="2" creationId="{00000000-0000-0000-0000-000000000000}"/>
            </ac:spMkLst>
          </pc:spChg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3558470301" sldId="2147483685"/>
              <ac:spMk id="3" creationId="{00000000-0000-0000-0000-000000000000}"/>
            </ac:spMkLst>
          </pc:spChg>
        </pc:sldLayoutChg>
        <pc:sldLayoutChg chg="modSp">
          <pc:chgData name="lapiazzettarestaurant@yahoo.co.uk" userId="6f0644cd16d5621f" providerId="LiveId" clId="{66D79A82-6C8C-41BF-93F2-5A657C9306CE}" dt="2021-05-18T20:03:02.918" v="8"/>
          <pc:sldLayoutMkLst>
            <pc:docMk/>
            <pc:sldMasterMk cId="3829991196" sldId="2147483684"/>
            <pc:sldLayoutMk cId="394654225" sldId="2147483687"/>
          </pc:sldLayoutMkLst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394654225" sldId="2147483687"/>
              <ac:spMk id="2" creationId="{00000000-0000-0000-0000-000000000000}"/>
            </ac:spMkLst>
          </pc:spChg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394654225" sldId="2147483687"/>
              <ac:spMk id="3" creationId="{00000000-0000-0000-0000-000000000000}"/>
            </ac:spMkLst>
          </pc:spChg>
        </pc:sldLayoutChg>
        <pc:sldLayoutChg chg="modSp">
          <pc:chgData name="lapiazzettarestaurant@yahoo.co.uk" userId="6f0644cd16d5621f" providerId="LiveId" clId="{66D79A82-6C8C-41BF-93F2-5A657C9306CE}" dt="2021-05-18T20:03:02.918" v="8"/>
          <pc:sldLayoutMkLst>
            <pc:docMk/>
            <pc:sldMasterMk cId="3829991196" sldId="2147483684"/>
            <pc:sldLayoutMk cId="1991578707" sldId="2147483688"/>
          </pc:sldLayoutMkLst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1991578707" sldId="2147483688"/>
              <ac:spMk id="3" creationId="{00000000-0000-0000-0000-000000000000}"/>
            </ac:spMkLst>
          </pc:spChg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1991578707" sldId="2147483688"/>
              <ac:spMk id="4" creationId="{00000000-0000-0000-0000-000000000000}"/>
            </ac:spMkLst>
          </pc:spChg>
        </pc:sldLayoutChg>
        <pc:sldLayoutChg chg="modSp">
          <pc:chgData name="lapiazzettarestaurant@yahoo.co.uk" userId="6f0644cd16d5621f" providerId="LiveId" clId="{66D79A82-6C8C-41BF-93F2-5A657C9306CE}" dt="2021-05-18T20:03:02.918" v="8"/>
          <pc:sldLayoutMkLst>
            <pc:docMk/>
            <pc:sldMasterMk cId="3829991196" sldId="2147483684"/>
            <pc:sldLayoutMk cId="1723961985" sldId="2147483689"/>
          </pc:sldLayoutMkLst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1723961985" sldId="2147483689"/>
              <ac:spMk id="2" creationId="{00000000-0000-0000-0000-000000000000}"/>
            </ac:spMkLst>
          </pc:spChg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1723961985" sldId="2147483689"/>
              <ac:spMk id="3" creationId="{00000000-0000-0000-0000-000000000000}"/>
            </ac:spMkLst>
          </pc:spChg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1723961985" sldId="2147483689"/>
              <ac:spMk id="4" creationId="{00000000-0000-0000-0000-000000000000}"/>
            </ac:spMkLst>
          </pc:spChg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1723961985" sldId="2147483689"/>
              <ac:spMk id="5" creationId="{00000000-0000-0000-0000-000000000000}"/>
            </ac:spMkLst>
          </pc:spChg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1723961985" sldId="2147483689"/>
              <ac:spMk id="6" creationId="{00000000-0000-0000-0000-000000000000}"/>
            </ac:spMkLst>
          </pc:spChg>
        </pc:sldLayoutChg>
        <pc:sldLayoutChg chg="modSp">
          <pc:chgData name="lapiazzettarestaurant@yahoo.co.uk" userId="6f0644cd16d5621f" providerId="LiveId" clId="{66D79A82-6C8C-41BF-93F2-5A657C9306CE}" dt="2021-05-18T20:03:02.918" v="8"/>
          <pc:sldLayoutMkLst>
            <pc:docMk/>
            <pc:sldMasterMk cId="3829991196" sldId="2147483684"/>
            <pc:sldLayoutMk cId="576561956" sldId="2147483692"/>
          </pc:sldLayoutMkLst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576561956" sldId="2147483692"/>
              <ac:spMk id="2" creationId="{00000000-0000-0000-0000-000000000000}"/>
            </ac:spMkLst>
          </pc:spChg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576561956" sldId="2147483692"/>
              <ac:spMk id="3" creationId="{00000000-0000-0000-0000-000000000000}"/>
            </ac:spMkLst>
          </pc:spChg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576561956" sldId="2147483692"/>
              <ac:spMk id="4" creationId="{00000000-0000-0000-0000-000000000000}"/>
            </ac:spMkLst>
          </pc:spChg>
        </pc:sldLayoutChg>
        <pc:sldLayoutChg chg="modSp">
          <pc:chgData name="lapiazzettarestaurant@yahoo.co.uk" userId="6f0644cd16d5621f" providerId="LiveId" clId="{66D79A82-6C8C-41BF-93F2-5A657C9306CE}" dt="2021-05-18T20:03:02.918" v="8"/>
          <pc:sldLayoutMkLst>
            <pc:docMk/>
            <pc:sldMasterMk cId="3829991196" sldId="2147483684"/>
            <pc:sldLayoutMk cId="3348283531" sldId="2147483693"/>
          </pc:sldLayoutMkLst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3348283531" sldId="2147483693"/>
              <ac:spMk id="2" creationId="{00000000-0000-0000-0000-000000000000}"/>
            </ac:spMkLst>
          </pc:spChg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3348283531" sldId="2147483693"/>
              <ac:spMk id="3" creationId="{00000000-0000-0000-0000-000000000000}"/>
            </ac:spMkLst>
          </pc:spChg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3348283531" sldId="2147483693"/>
              <ac:spMk id="4" creationId="{00000000-0000-0000-0000-000000000000}"/>
            </ac:spMkLst>
          </pc:spChg>
        </pc:sldLayoutChg>
        <pc:sldLayoutChg chg="modSp">
          <pc:chgData name="lapiazzettarestaurant@yahoo.co.uk" userId="6f0644cd16d5621f" providerId="LiveId" clId="{66D79A82-6C8C-41BF-93F2-5A657C9306CE}" dt="2021-05-18T20:03:02.918" v="8"/>
          <pc:sldLayoutMkLst>
            <pc:docMk/>
            <pc:sldMasterMk cId="3829991196" sldId="2147483684"/>
            <pc:sldLayoutMk cId="2643934391" sldId="2147483695"/>
          </pc:sldLayoutMkLst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2643934391" sldId="2147483695"/>
              <ac:spMk id="2" creationId="{00000000-0000-0000-0000-000000000000}"/>
            </ac:spMkLst>
          </pc:spChg>
          <pc:spChg chg="mod">
            <ac:chgData name="lapiazzettarestaurant@yahoo.co.uk" userId="6f0644cd16d5621f" providerId="LiveId" clId="{66D79A82-6C8C-41BF-93F2-5A657C9306CE}" dt="2021-05-18T20:03:02.918" v="8"/>
            <ac:spMkLst>
              <pc:docMk/>
              <pc:sldMasterMk cId="3829991196" sldId="2147483684"/>
              <pc:sldLayoutMk cId="2643934391" sldId="2147483695"/>
              <ac:spMk id="3" creationId="{00000000-0000-0000-0000-000000000000}"/>
            </ac:spMkLst>
          </pc:spChg>
        </pc:sldLayoutChg>
      </pc:sldMasterChg>
    </pc:docChg>
  </pc:docChgLst>
  <pc:docChgLst>
    <pc:chgData name="Christine Andrade" userId="6f0644cd16d5621f" providerId="LiveId" clId="{CE047BF2-B094-4299-BF05-3F0606821710}"/>
    <pc:docChg chg="custSel modSld">
      <pc:chgData name="Christine Andrade" userId="6f0644cd16d5621f" providerId="LiveId" clId="{CE047BF2-B094-4299-BF05-3F0606821710}" dt="2024-04-15T13:55:21.138" v="615" actId="20577"/>
      <pc:docMkLst>
        <pc:docMk/>
      </pc:docMkLst>
      <pc:sldChg chg="modSp mod">
        <pc:chgData name="Christine Andrade" userId="6f0644cd16d5621f" providerId="LiveId" clId="{CE047BF2-B094-4299-BF05-3F0606821710}" dt="2024-04-15T13:55:21.138" v="615" actId="20577"/>
        <pc:sldMkLst>
          <pc:docMk/>
          <pc:sldMk cId="3647295827" sldId="256"/>
        </pc:sldMkLst>
        <pc:spChg chg="mod">
          <ac:chgData name="Christine Andrade" userId="6f0644cd16d5621f" providerId="LiveId" clId="{CE047BF2-B094-4299-BF05-3F0606821710}" dt="2024-01-26T10:02:48.330" v="603" actId="113"/>
          <ac:spMkLst>
            <pc:docMk/>
            <pc:sldMk cId="3647295827" sldId="256"/>
            <ac:spMk id="4" creationId="{4A9DB8F4-B73A-419E-9C1E-3525161AA1F5}"/>
          </ac:spMkLst>
        </pc:spChg>
        <pc:spChg chg="mod">
          <ac:chgData name="Christine Andrade" userId="6f0644cd16d5621f" providerId="LiveId" clId="{CE047BF2-B094-4299-BF05-3F0606821710}" dt="2024-04-15T13:55:21.138" v="615" actId="20577"/>
          <ac:spMkLst>
            <pc:docMk/>
            <pc:sldMk cId="3647295827" sldId="256"/>
            <ac:spMk id="5" creationId="{3F025C45-2409-41ED-AB26-DC14A72BDD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9882" y="1360865"/>
            <a:ext cx="10878661" cy="2894965"/>
          </a:xfrm>
        </p:spPr>
        <p:txBody>
          <a:bodyPr anchor="b"/>
          <a:lstStyle>
            <a:lvl1pPr algn="ctr">
              <a:defRPr sz="72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9803" y="4367471"/>
            <a:ext cx="9598819" cy="2007611"/>
          </a:xfrm>
        </p:spPr>
        <p:txBody>
          <a:bodyPr/>
          <a:lstStyle>
            <a:lvl1pPr marL="0" indent="0" algn="ctr">
              <a:buNone/>
              <a:defRPr sz="2910"/>
            </a:lvl1pPr>
            <a:lvl2pPr marL="554355" indent="0" algn="ctr">
              <a:buNone/>
              <a:defRPr sz="2425"/>
            </a:lvl2pPr>
            <a:lvl3pPr marL="1108710" indent="0" algn="ctr">
              <a:buNone/>
              <a:defRPr sz="2183"/>
            </a:lvl3pPr>
            <a:lvl4pPr marL="1663065" indent="0" algn="ctr">
              <a:buNone/>
              <a:defRPr sz="1940"/>
            </a:lvl4pPr>
            <a:lvl5pPr marL="2217420" indent="0" algn="ctr">
              <a:buNone/>
              <a:defRPr sz="1940"/>
            </a:lvl5pPr>
            <a:lvl6pPr marL="2771775" indent="0" algn="ctr">
              <a:buNone/>
              <a:defRPr sz="1940"/>
            </a:lvl6pPr>
            <a:lvl7pPr marL="3326130" indent="0" algn="ctr">
              <a:buNone/>
              <a:defRPr sz="1940"/>
            </a:lvl7pPr>
            <a:lvl8pPr marL="3880485" indent="0" algn="ctr">
              <a:buNone/>
              <a:defRPr sz="1940"/>
            </a:lvl8pPr>
            <a:lvl9pPr marL="4434840" indent="0" algn="ctr">
              <a:buNone/>
              <a:defRPr sz="19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1E66E-38F5-459D-8B71-EDF19E7A609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869E-D0D1-48F6-9DDD-00476E9CDB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91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1E66E-38F5-459D-8B71-EDF19E7A609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869E-D0D1-48F6-9DDD-00476E9CDB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90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58874" y="442714"/>
            <a:ext cx="2759660" cy="70468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9892" y="442714"/>
            <a:ext cx="8119001" cy="70468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1E66E-38F5-459D-8B71-EDF19E7A609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869E-D0D1-48F6-9DDD-00476E9CDB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36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1E66E-38F5-459D-8B71-EDF19E7A609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869E-D0D1-48F6-9DDD-00476E9CDB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327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226" y="2073059"/>
            <a:ext cx="11038642" cy="3458944"/>
          </a:xfrm>
        </p:spPr>
        <p:txBody>
          <a:bodyPr anchor="b"/>
          <a:lstStyle>
            <a:lvl1pPr>
              <a:defRPr sz="72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226" y="5564726"/>
            <a:ext cx="11038642" cy="1818977"/>
          </a:xfrm>
        </p:spPr>
        <p:txBody>
          <a:bodyPr/>
          <a:lstStyle>
            <a:lvl1pPr marL="0" indent="0">
              <a:buNone/>
              <a:defRPr sz="2910">
                <a:solidFill>
                  <a:schemeClr val="tx1"/>
                </a:solidFill>
              </a:defRPr>
            </a:lvl1pPr>
            <a:lvl2pPr marL="554355" indent="0">
              <a:buNone/>
              <a:defRPr sz="2425">
                <a:solidFill>
                  <a:schemeClr val="tx1">
                    <a:tint val="75000"/>
                  </a:schemeClr>
                </a:solidFill>
              </a:defRPr>
            </a:lvl2pPr>
            <a:lvl3pPr marL="1108710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3pPr>
            <a:lvl4pPr marL="1663065" indent="0">
              <a:buNone/>
              <a:defRPr sz="1940">
                <a:solidFill>
                  <a:schemeClr val="tx1">
                    <a:tint val="75000"/>
                  </a:schemeClr>
                </a:solidFill>
              </a:defRPr>
            </a:lvl4pPr>
            <a:lvl5pPr marL="2217420" indent="0">
              <a:buNone/>
              <a:defRPr sz="1940">
                <a:solidFill>
                  <a:schemeClr val="tx1">
                    <a:tint val="75000"/>
                  </a:schemeClr>
                </a:solidFill>
              </a:defRPr>
            </a:lvl5pPr>
            <a:lvl6pPr marL="2771775" indent="0">
              <a:buNone/>
              <a:defRPr sz="1940">
                <a:solidFill>
                  <a:schemeClr val="tx1">
                    <a:tint val="75000"/>
                  </a:schemeClr>
                </a:solidFill>
              </a:defRPr>
            </a:lvl6pPr>
            <a:lvl7pPr marL="3326130" indent="0">
              <a:buNone/>
              <a:defRPr sz="1940">
                <a:solidFill>
                  <a:schemeClr val="tx1">
                    <a:tint val="75000"/>
                  </a:schemeClr>
                </a:solidFill>
              </a:defRPr>
            </a:lvl7pPr>
            <a:lvl8pPr marL="3880485" indent="0">
              <a:buNone/>
              <a:defRPr sz="1940">
                <a:solidFill>
                  <a:schemeClr val="tx1">
                    <a:tint val="75000"/>
                  </a:schemeClr>
                </a:solidFill>
              </a:defRPr>
            </a:lvl8pPr>
            <a:lvl9pPr marL="4434840" indent="0">
              <a:buNone/>
              <a:defRPr sz="1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1E66E-38F5-459D-8B71-EDF19E7A609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869E-D0D1-48F6-9DDD-00476E9CDB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48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9892" y="2213570"/>
            <a:ext cx="5439331" cy="5275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9202" y="2213570"/>
            <a:ext cx="5439331" cy="5275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1E66E-38F5-459D-8B71-EDF19E7A609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869E-D0D1-48F6-9DDD-00476E9CDB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5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558" y="442716"/>
            <a:ext cx="11038642" cy="16072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560" y="2038410"/>
            <a:ext cx="5414333" cy="998993"/>
          </a:xfrm>
        </p:spPr>
        <p:txBody>
          <a:bodyPr anchor="b"/>
          <a:lstStyle>
            <a:lvl1pPr marL="0" indent="0">
              <a:buNone/>
              <a:defRPr sz="2910" b="1"/>
            </a:lvl1pPr>
            <a:lvl2pPr marL="554355" indent="0">
              <a:buNone/>
              <a:defRPr sz="2425" b="1"/>
            </a:lvl2pPr>
            <a:lvl3pPr marL="1108710" indent="0">
              <a:buNone/>
              <a:defRPr sz="2183" b="1"/>
            </a:lvl3pPr>
            <a:lvl4pPr marL="1663065" indent="0">
              <a:buNone/>
              <a:defRPr sz="1940" b="1"/>
            </a:lvl4pPr>
            <a:lvl5pPr marL="2217420" indent="0">
              <a:buNone/>
              <a:defRPr sz="1940" b="1"/>
            </a:lvl5pPr>
            <a:lvl6pPr marL="2771775" indent="0">
              <a:buNone/>
              <a:defRPr sz="1940" b="1"/>
            </a:lvl6pPr>
            <a:lvl7pPr marL="3326130" indent="0">
              <a:buNone/>
              <a:defRPr sz="1940" b="1"/>
            </a:lvl7pPr>
            <a:lvl8pPr marL="3880485" indent="0">
              <a:buNone/>
              <a:defRPr sz="1940" b="1"/>
            </a:lvl8pPr>
            <a:lvl9pPr marL="4434840" indent="0">
              <a:buNone/>
              <a:defRPr sz="19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560" y="3037403"/>
            <a:ext cx="5414333" cy="4467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79203" y="2038410"/>
            <a:ext cx="5440998" cy="998993"/>
          </a:xfrm>
        </p:spPr>
        <p:txBody>
          <a:bodyPr anchor="b"/>
          <a:lstStyle>
            <a:lvl1pPr marL="0" indent="0">
              <a:buNone/>
              <a:defRPr sz="2910" b="1"/>
            </a:lvl1pPr>
            <a:lvl2pPr marL="554355" indent="0">
              <a:buNone/>
              <a:defRPr sz="2425" b="1"/>
            </a:lvl2pPr>
            <a:lvl3pPr marL="1108710" indent="0">
              <a:buNone/>
              <a:defRPr sz="2183" b="1"/>
            </a:lvl3pPr>
            <a:lvl4pPr marL="1663065" indent="0">
              <a:buNone/>
              <a:defRPr sz="1940" b="1"/>
            </a:lvl4pPr>
            <a:lvl5pPr marL="2217420" indent="0">
              <a:buNone/>
              <a:defRPr sz="1940" b="1"/>
            </a:lvl5pPr>
            <a:lvl6pPr marL="2771775" indent="0">
              <a:buNone/>
              <a:defRPr sz="1940" b="1"/>
            </a:lvl6pPr>
            <a:lvl7pPr marL="3326130" indent="0">
              <a:buNone/>
              <a:defRPr sz="1940" b="1"/>
            </a:lvl7pPr>
            <a:lvl8pPr marL="3880485" indent="0">
              <a:buNone/>
              <a:defRPr sz="1940" b="1"/>
            </a:lvl8pPr>
            <a:lvl9pPr marL="4434840" indent="0">
              <a:buNone/>
              <a:defRPr sz="19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79203" y="3037403"/>
            <a:ext cx="5440998" cy="4467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1E66E-38F5-459D-8B71-EDF19E7A609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869E-D0D1-48F6-9DDD-00476E9CDB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11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1E66E-38F5-459D-8B71-EDF19E7A609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869E-D0D1-48F6-9DDD-00476E9CDB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87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1E66E-38F5-459D-8B71-EDF19E7A609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869E-D0D1-48F6-9DDD-00476E9CDB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641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559" y="554355"/>
            <a:ext cx="4127825" cy="1940243"/>
          </a:xfrm>
        </p:spPr>
        <p:txBody>
          <a:bodyPr anchor="b"/>
          <a:lstStyle>
            <a:lvl1pPr>
              <a:defRPr sz="3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0997" y="1197255"/>
            <a:ext cx="6479203" cy="5909270"/>
          </a:xfrm>
        </p:spPr>
        <p:txBody>
          <a:bodyPr/>
          <a:lstStyle>
            <a:lvl1pPr>
              <a:defRPr sz="3880"/>
            </a:lvl1pPr>
            <a:lvl2pPr>
              <a:defRPr sz="3395"/>
            </a:lvl2pPr>
            <a:lvl3pPr>
              <a:defRPr sz="2910"/>
            </a:lvl3pPr>
            <a:lvl4pPr>
              <a:defRPr sz="2425"/>
            </a:lvl4pPr>
            <a:lvl5pPr>
              <a:defRPr sz="2425"/>
            </a:lvl5pPr>
            <a:lvl6pPr>
              <a:defRPr sz="2425"/>
            </a:lvl6pPr>
            <a:lvl7pPr>
              <a:defRPr sz="2425"/>
            </a:lvl7pPr>
            <a:lvl8pPr>
              <a:defRPr sz="2425"/>
            </a:lvl8pPr>
            <a:lvl9pPr>
              <a:defRPr sz="2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559" y="2494598"/>
            <a:ext cx="4127825" cy="4621550"/>
          </a:xfrm>
        </p:spPr>
        <p:txBody>
          <a:bodyPr/>
          <a:lstStyle>
            <a:lvl1pPr marL="0" indent="0">
              <a:buNone/>
              <a:defRPr sz="1940"/>
            </a:lvl1pPr>
            <a:lvl2pPr marL="554355" indent="0">
              <a:buNone/>
              <a:defRPr sz="1698"/>
            </a:lvl2pPr>
            <a:lvl3pPr marL="1108710" indent="0">
              <a:buNone/>
              <a:defRPr sz="1455"/>
            </a:lvl3pPr>
            <a:lvl4pPr marL="1663065" indent="0">
              <a:buNone/>
              <a:defRPr sz="1213"/>
            </a:lvl4pPr>
            <a:lvl5pPr marL="2217420" indent="0">
              <a:buNone/>
              <a:defRPr sz="1213"/>
            </a:lvl5pPr>
            <a:lvl6pPr marL="2771775" indent="0">
              <a:buNone/>
              <a:defRPr sz="1213"/>
            </a:lvl6pPr>
            <a:lvl7pPr marL="3326130" indent="0">
              <a:buNone/>
              <a:defRPr sz="1213"/>
            </a:lvl7pPr>
            <a:lvl8pPr marL="3880485" indent="0">
              <a:buNone/>
              <a:defRPr sz="1213"/>
            </a:lvl8pPr>
            <a:lvl9pPr marL="4434840" indent="0">
              <a:buNone/>
              <a:defRPr sz="12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1E66E-38F5-459D-8B71-EDF19E7A609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869E-D0D1-48F6-9DDD-00476E9CDB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26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559" y="554355"/>
            <a:ext cx="4127825" cy="1940243"/>
          </a:xfrm>
        </p:spPr>
        <p:txBody>
          <a:bodyPr anchor="b"/>
          <a:lstStyle>
            <a:lvl1pPr>
              <a:defRPr sz="3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0997" y="1197255"/>
            <a:ext cx="6479203" cy="5909270"/>
          </a:xfrm>
        </p:spPr>
        <p:txBody>
          <a:bodyPr anchor="t"/>
          <a:lstStyle>
            <a:lvl1pPr marL="0" indent="0">
              <a:buNone/>
              <a:defRPr sz="3880"/>
            </a:lvl1pPr>
            <a:lvl2pPr marL="554355" indent="0">
              <a:buNone/>
              <a:defRPr sz="3395"/>
            </a:lvl2pPr>
            <a:lvl3pPr marL="1108710" indent="0">
              <a:buNone/>
              <a:defRPr sz="2910"/>
            </a:lvl3pPr>
            <a:lvl4pPr marL="1663065" indent="0">
              <a:buNone/>
              <a:defRPr sz="2425"/>
            </a:lvl4pPr>
            <a:lvl5pPr marL="2217420" indent="0">
              <a:buNone/>
              <a:defRPr sz="2425"/>
            </a:lvl5pPr>
            <a:lvl6pPr marL="2771775" indent="0">
              <a:buNone/>
              <a:defRPr sz="2425"/>
            </a:lvl6pPr>
            <a:lvl7pPr marL="3326130" indent="0">
              <a:buNone/>
              <a:defRPr sz="2425"/>
            </a:lvl7pPr>
            <a:lvl8pPr marL="3880485" indent="0">
              <a:buNone/>
              <a:defRPr sz="2425"/>
            </a:lvl8pPr>
            <a:lvl9pPr marL="4434840" indent="0">
              <a:buNone/>
              <a:defRPr sz="24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559" y="2494598"/>
            <a:ext cx="4127825" cy="4621550"/>
          </a:xfrm>
        </p:spPr>
        <p:txBody>
          <a:bodyPr/>
          <a:lstStyle>
            <a:lvl1pPr marL="0" indent="0">
              <a:buNone/>
              <a:defRPr sz="1940"/>
            </a:lvl1pPr>
            <a:lvl2pPr marL="554355" indent="0">
              <a:buNone/>
              <a:defRPr sz="1698"/>
            </a:lvl2pPr>
            <a:lvl3pPr marL="1108710" indent="0">
              <a:buNone/>
              <a:defRPr sz="1455"/>
            </a:lvl3pPr>
            <a:lvl4pPr marL="1663065" indent="0">
              <a:buNone/>
              <a:defRPr sz="1213"/>
            </a:lvl4pPr>
            <a:lvl5pPr marL="2217420" indent="0">
              <a:buNone/>
              <a:defRPr sz="1213"/>
            </a:lvl5pPr>
            <a:lvl6pPr marL="2771775" indent="0">
              <a:buNone/>
              <a:defRPr sz="1213"/>
            </a:lvl6pPr>
            <a:lvl7pPr marL="3326130" indent="0">
              <a:buNone/>
              <a:defRPr sz="1213"/>
            </a:lvl7pPr>
            <a:lvl8pPr marL="3880485" indent="0">
              <a:buNone/>
              <a:defRPr sz="1213"/>
            </a:lvl8pPr>
            <a:lvl9pPr marL="4434840" indent="0">
              <a:buNone/>
              <a:defRPr sz="12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1E66E-38F5-459D-8B71-EDF19E7A609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869E-D0D1-48F6-9DDD-00476E9CDB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69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9892" y="442716"/>
            <a:ext cx="11038642" cy="1607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9892" y="2213570"/>
            <a:ext cx="11038642" cy="5275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892" y="7707076"/>
            <a:ext cx="2879646" cy="4427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1E66E-38F5-459D-8B71-EDF19E7A6091}" type="datetimeFigureOut">
              <a:rPr lang="en-GB" smtClean="0"/>
              <a:t>15/04/2024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9479" y="7707076"/>
            <a:ext cx="4319468" cy="4427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8887" y="7707076"/>
            <a:ext cx="2879646" cy="4427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0869E-D0D1-48F6-9DDD-00476E9CDB3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51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108710" rtl="0" eaLnBrk="1" latinLnBrk="0" hangingPunct="1">
        <a:lnSpc>
          <a:spcPct val="90000"/>
        </a:lnSpc>
        <a:spcBef>
          <a:spcPct val="0"/>
        </a:spcBef>
        <a:buNone/>
        <a:defRPr sz="53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7178" indent="-277178" algn="l" defTabSz="1108710" rtl="0" eaLnBrk="1" latinLnBrk="0" hangingPunct="1">
        <a:lnSpc>
          <a:spcPct val="90000"/>
        </a:lnSpc>
        <a:spcBef>
          <a:spcPts val="1213"/>
        </a:spcBef>
        <a:buFont typeface="Arial" panose="020B0604020202020204" pitchFamily="34" charset="0"/>
        <a:buChar char="•"/>
        <a:defRPr sz="3395" kern="1200">
          <a:solidFill>
            <a:schemeClr val="tx1"/>
          </a:solidFill>
          <a:latin typeface="+mn-lt"/>
          <a:ea typeface="+mn-ea"/>
          <a:cs typeface="+mn-cs"/>
        </a:defRPr>
      </a:lvl1pPr>
      <a:lvl2pPr marL="831533" indent="-277178" algn="l" defTabSz="1108710" rtl="0" eaLnBrk="1" latinLnBrk="0" hangingPunct="1">
        <a:lnSpc>
          <a:spcPct val="90000"/>
        </a:lnSpc>
        <a:spcBef>
          <a:spcPts val="606"/>
        </a:spcBef>
        <a:buFont typeface="Arial" panose="020B0604020202020204" pitchFamily="34" charset="0"/>
        <a:buChar char="•"/>
        <a:defRPr sz="2910" kern="1200">
          <a:solidFill>
            <a:schemeClr val="tx1"/>
          </a:solidFill>
          <a:latin typeface="+mn-lt"/>
          <a:ea typeface="+mn-ea"/>
          <a:cs typeface="+mn-cs"/>
        </a:defRPr>
      </a:lvl2pPr>
      <a:lvl3pPr marL="1385888" indent="-277178" algn="l" defTabSz="1108710" rtl="0" eaLnBrk="1" latinLnBrk="0" hangingPunct="1">
        <a:lnSpc>
          <a:spcPct val="90000"/>
        </a:lnSpc>
        <a:spcBef>
          <a:spcPts val="60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3pPr>
      <a:lvl4pPr marL="1940243" indent="-277178" algn="l" defTabSz="1108710" rtl="0" eaLnBrk="1" latinLnBrk="0" hangingPunct="1">
        <a:lnSpc>
          <a:spcPct val="90000"/>
        </a:lnSpc>
        <a:spcBef>
          <a:spcPts val="606"/>
        </a:spcBef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4pPr>
      <a:lvl5pPr marL="2494598" indent="-277178" algn="l" defTabSz="1108710" rtl="0" eaLnBrk="1" latinLnBrk="0" hangingPunct="1">
        <a:lnSpc>
          <a:spcPct val="90000"/>
        </a:lnSpc>
        <a:spcBef>
          <a:spcPts val="606"/>
        </a:spcBef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5pPr>
      <a:lvl6pPr marL="3048953" indent="-277178" algn="l" defTabSz="1108710" rtl="0" eaLnBrk="1" latinLnBrk="0" hangingPunct="1">
        <a:lnSpc>
          <a:spcPct val="90000"/>
        </a:lnSpc>
        <a:spcBef>
          <a:spcPts val="606"/>
        </a:spcBef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6pPr>
      <a:lvl7pPr marL="3603308" indent="-277178" algn="l" defTabSz="1108710" rtl="0" eaLnBrk="1" latinLnBrk="0" hangingPunct="1">
        <a:lnSpc>
          <a:spcPct val="90000"/>
        </a:lnSpc>
        <a:spcBef>
          <a:spcPts val="606"/>
        </a:spcBef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7pPr>
      <a:lvl8pPr marL="4157663" indent="-277178" algn="l" defTabSz="1108710" rtl="0" eaLnBrk="1" latinLnBrk="0" hangingPunct="1">
        <a:lnSpc>
          <a:spcPct val="90000"/>
        </a:lnSpc>
        <a:spcBef>
          <a:spcPts val="606"/>
        </a:spcBef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8pPr>
      <a:lvl9pPr marL="4712018" indent="-277178" algn="l" defTabSz="1108710" rtl="0" eaLnBrk="1" latinLnBrk="0" hangingPunct="1">
        <a:lnSpc>
          <a:spcPct val="90000"/>
        </a:lnSpc>
        <a:spcBef>
          <a:spcPts val="606"/>
        </a:spcBef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08710" rtl="0" eaLnBrk="1" latinLnBrk="0" hangingPunct="1">
        <a:defRPr sz="2183" kern="1200">
          <a:solidFill>
            <a:schemeClr val="tx1"/>
          </a:solidFill>
          <a:latin typeface="+mn-lt"/>
          <a:ea typeface="+mn-ea"/>
          <a:cs typeface="+mn-cs"/>
        </a:defRPr>
      </a:lvl1pPr>
      <a:lvl2pPr marL="554355" algn="l" defTabSz="1108710" rtl="0" eaLnBrk="1" latinLnBrk="0" hangingPunct="1">
        <a:defRPr sz="2183" kern="1200">
          <a:solidFill>
            <a:schemeClr val="tx1"/>
          </a:solidFill>
          <a:latin typeface="+mn-lt"/>
          <a:ea typeface="+mn-ea"/>
          <a:cs typeface="+mn-cs"/>
        </a:defRPr>
      </a:lvl2pPr>
      <a:lvl3pPr marL="1108710" algn="l" defTabSz="1108710" rtl="0" eaLnBrk="1" latinLnBrk="0" hangingPunct="1">
        <a:defRPr sz="2183" kern="1200">
          <a:solidFill>
            <a:schemeClr val="tx1"/>
          </a:solidFill>
          <a:latin typeface="+mn-lt"/>
          <a:ea typeface="+mn-ea"/>
          <a:cs typeface="+mn-cs"/>
        </a:defRPr>
      </a:lvl3pPr>
      <a:lvl4pPr marL="1663065" algn="l" defTabSz="1108710" rtl="0" eaLnBrk="1" latinLnBrk="0" hangingPunct="1">
        <a:defRPr sz="2183" kern="1200">
          <a:solidFill>
            <a:schemeClr val="tx1"/>
          </a:solidFill>
          <a:latin typeface="+mn-lt"/>
          <a:ea typeface="+mn-ea"/>
          <a:cs typeface="+mn-cs"/>
        </a:defRPr>
      </a:lvl4pPr>
      <a:lvl5pPr marL="2217420" algn="l" defTabSz="1108710" rtl="0" eaLnBrk="1" latinLnBrk="0" hangingPunct="1">
        <a:defRPr sz="2183" kern="1200">
          <a:solidFill>
            <a:schemeClr val="tx1"/>
          </a:solidFill>
          <a:latin typeface="+mn-lt"/>
          <a:ea typeface="+mn-ea"/>
          <a:cs typeface="+mn-cs"/>
        </a:defRPr>
      </a:lvl5pPr>
      <a:lvl6pPr marL="2771775" algn="l" defTabSz="1108710" rtl="0" eaLnBrk="1" latinLnBrk="0" hangingPunct="1">
        <a:defRPr sz="2183" kern="1200">
          <a:solidFill>
            <a:schemeClr val="tx1"/>
          </a:solidFill>
          <a:latin typeface="+mn-lt"/>
          <a:ea typeface="+mn-ea"/>
          <a:cs typeface="+mn-cs"/>
        </a:defRPr>
      </a:lvl6pPr>
      <a:lvl7pPr marL="3326130" algn="l" defTabSz="1108710" rtl="0" eaLnBrk="1" latinLnBrk="0" hangingPunct="1">
        <a:defRPr sz="2183" kern="1200">
          <a:solidFill>
            <a:schemeClr val="tx1"/>
          </a:solidFill>
          <a:latin typeface="+mn-lt"/>
          <a:ea typeface="+mn-ea"/>
          <a:cs typeface="+mn-cs"/>
        </a:defRPr>
      </a:lvl7pPr>
      <a:lvl8pPr marL="3880485" algn="l" defTabSz="1108710" rtl="0" eaLnBrk="1" latinLnBrk="0" hangingPunct="1">
        <a:defRPr sz="2183" kern="1200">
          <a:solidFill>
            <a:schemeClr val="tx1"/>
          </a:solidFill>
          <a:latin typeface="+mn-lt"/>
          <a:ea typeface="+mn-ea"/>
          <a:cs typeface="+mn-cs"/>
        </a:defRPr>
      </a:lvl8pPr>
      <a:lvl9pPr marL="4434840" algn="l" defTabSz="1108710" rtl="0" eaLnBrk="1" latinLnBrk="0" hangingPunct="1">
        <a:defRPr sz="21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9DB8F4-B73A-419E-9C1E-3525161AA1F5}"/>
              </a:ext>
            </a:extLst>
          </p:cNvPr>
          <p:cNvSpPr txBox="1"/>
          <p:nvPr/>
        </p:nvSpPr>
        <p:spPr>
          <a:xfrm>
            <a:off x="5736389" y="0"/>
            <a:ext cx="7681488" cy="8022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17" b="1" u="sng" dirty="0">
                <a:latin typeface="Comic Sans MS" panose="030F0702030302020204" pitchFamily="66" charset="0"/>
                <a:cs typeface="Cavolini" panose="020B0502040204020203" pitchFamily="66" charset="0"/>
              </a:rPr>
              <a:t>DESSERTS</a:t>
            </a:r>
          </a:p>
          <a:p>
            <a:pPr algn="ctr"/>
            <a:endParaRPr lang="en-US" sz="1617" dirty="0">
              <a:latin typeface="Comic Sans MS" panose="030F0702030302020204" pitchFamily="66" charset="0"/>
              <a:cs typeface="Cavolini" panose="020B0502040204020203" pitchFamily="66" charset="0"/>
            </a:endParaRPr>
          </a:p>
          <a:p>
            <a:pPr algn="ctr"/>
            <a:r>
              <a:rPr lang="en-US" sz="1400" u="sng" dirty="0">
                <a:latin typeface="Comic Sans MS" panose="030F0702030302020204" pitchFamily="66" charset="0"/>
                <a:cs typeface="Cavolini" panose="020B0502040204020203" pitchFamily="66" charset="0"/>
              </a:rPr>
              <a:t>All desserts are homemade except chocolate fudge cake &amp; ice creams </a:t>
            </a:r>
          </a:p>
          <a:p>
            <a:pPr algn="ctr"/>
            <a:endParaRPr lang="en-US" sz="1617" dirty="0">
              <a:latin typeface="Comic Sans MS" panose="030F0702030302020204" pitchFamily="66" charset="0"/>
              <a:cs typeface="Cavolini" panose="020B0502040204020203" pitchFamily="66" charset="0"/>
            </a:endParaRP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Tiramisu layers of serviada biscuits soaked in a coffee liquor </a:t>
            </a: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&amp; mascarpone cream topped with cocoa</a:t>
            </a: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5.75</a:t>
            </a:r>
          </a:p>
          <a:p>
            <a:pPr algn="ctr"/>
            <a:endParaRPr lang="en-US" sz="1617" dirty="0">
              <a:latin typeface="Comic Sans MS" panose="030F0702030302020204" pitchFamily="66" charset="0"/>
              <a:cs typeface="Cavolini" panose="020B0502040204020203" pitchFamily="66" charset="0"/>
            </a:endParaRP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Coconut &amp; Raspberry tart served warm with </a:t>
            </a: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raspberry ripple ice cream</a:t>
            </a: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5.75</a:t>
            </a:r>
          </a:p>
          <a:p>
            <a:pPr algn="ctr"/>
            <a:endParaRPr lang="en-US" sz="1617" dirty="0">
              <a:latin typeface="Comic Sans MS" panose="030F0702030302020204" pitchFamily="66" charset="0"/>
              <a:cs typeface="Cavolini" panose="020B0502040204020203" pitchFamily="66" charset="0"/>
            </a:endParaRP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Chocolate &amp; Hazelnut Semifreddo ice cream  </a:t>
            </a: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with chocolate syrup &amp; hazelnuts</a:t>
            </a: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5.75</a:t>
            </a:r>
          </a:p>
          <a:p>
            <a:pPr algn="ctr"/>
            <a:endParaRPr lang="en-US" sz="1617" dirty="0">
              <a:latin typeface="Comic Sans MS" panose="030F0702030302020204" pitchFamily="66" charset="0"/>
              <a:cs typeface="Cavolini" panose="020B0502040204020203" pitchFamily="66" charset="0"/>
            </a:endParaRP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Ricotta &amp; Lemon cake served with vanilla ice cream</a:t>
            </a: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5.75</a:t>
            </a:r>
          </a:p>
          <a:p>
            <a:pPr algn="ctr"/>
            <a:endParaRPr lang="en-US" sz="1617" dirty="0">
              <a:latin typeface="Comic Sans MS" panose="030F0702030302020204" pitchFamily="66" charset="0"/>
              <a:cs typeface="Cavolini" panose="020B0502040204020203" pitchFamily="66" charset="0"/>
            </a:endParaRP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Sticky toffee pudding served with </a:t>
            </a: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cream or vanilla ice cream</a:t>
            </a: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5.75</a:t>
            </a:r>
          </a:p>
          <a:p>
            <a:pPr algn="ctr"/>
            <a:endParaRPr lang="en-US" sz="1617" dirty="0">
              <a:latin typeface="Comic Sans MS" panose="030F0702030302020204" pitchFamily="66" charset="0"/>
              <a:cs typeface="Cavolini" panose="020B0502040204020203" pitchFamily="66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1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volini" panose="020B0502040204020203" pitchFamily="66" charset="0"/>
              </a:rPr>
              <a:t>Chocolate fudge cake served warm with vanilla ice cream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1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volini" panose="020B0502040204020203" pitchFamily="66" charset="0"/>
              </a:rPr>
              <a:t>5.25</a:t>
            </a:r>
          </a:p>
          <a:p>
            <a:pPr algn="ctr"/>
            <a:endParaRPr lang="en-US" sz="1617" dirty="0">
              <a:latin typeface="Comic Sans MS" panose="030F0702030302020204" pitchFamily="66" charset="0"/>
              <a:cs typeface="Cavolini" panose="020B0502040204020203" pitchFamily="66" charset="0"/>
            </a:endParaRPr>
          </a:p>
          <a:p>
            <a:pPr algn="ctr"/>
            <a:r>
              <a:rPr lang="en-US" sz="1617" u="sng" dirty="0">
                <a:latin typeface="Comic Sans MS" panose="030F0702030302020204" pitchFamily="66" charset="0"/>
                <a:cs typeface="Cavolini" panose="020B0502040204020203" pitchFamily="66" charset="0"/>
              </a:rPr>
              <a:t>Ice cream</a:t>
            </a: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Vanilla, Toffee crunch, mint choc chip, rum ‘n’ raisin </a:t>
            </a: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&amp; chocolate</a:t>
            </a:r>
          </a:p>
          <a:p>
            <a:pPr algn="ctr"/>
            <a:r>
              <a:rPr lang="en-US" sz="1617" dirty="0">
                <a:latin typeface="Comic Sans MS" panose="030F0702030302020204" pitchFamily="66" charset="0"/>
                <a:cs typeface="Cavolini" panose="020B0502040204020203" pitchFamily="66" charset="0"/>
              </a:rPr>
              <a:t>4.50</a:t>
            </a:r>
          </a:p>
          <a:p>
            <a:pPr algn="ctr"/>
            <a:endParaRPr lang="en-US" sz="1617" dirty="0">
              <a:latin typeface="Comic Sans MS" panose="030F0702030302020204" pitchFamily="66" charset="0"/>
              <a:cs typeface="Cavolini" panose="020B0502040204020203" pitchFamily="66" charset="0"/>
            </a:endParaRPr>
          </a:p>
          <a:p>
            <a:pPr algn="ctr"/>
            <a:r>
              <a:rPr lang="en-US" sz="1617" b="1" u="sng" dirty="0">
                <a:latin typeface="Comic Sans MS" panose="030F0702030302020204" pitchFamily="66" charset="0"/>
                <a:cs typeface="Cavolini" panose="020B0502040204020203" pitchFamily="66" charset="0"/>
              </a:rPr>
              <a:t>SPECIALS AVAILABLE ON OUR BLACK BOARDS</a:t>
            </a:r>
            <a:endParaRPr lang="en-GB" sz="1617" b="1" u="sng" dirty="0">
              <a:latin typeface="Comic Sans MS" panose="030F0702030302020204" pitchFamily="66" charset="0"/>
              <a:cs typeface="Cavolini" panose="020B0502040204020203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025C45-2409-41ED-AB26-DC14A72BDD68}"/>
              </a:ext>
            </a:extLst>
          </p:cNvPr>
          <p:cNvSpPr txBox="1"/>
          <p:nvPr/>
        </p:nvSpPr>
        <p:spPr>
          <a:xfrm>
            <a:off x="394855" y="166255"/>
            <a:ext cx="5006221" cy="7964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79" dirty="0">
                <a:latin typeface="Comic Sans MS" panose="030F0702030302020204" pitchFamily="66" charset="0"/>
              </a:rPr>
              <a:t>TEAS &amp; COFFEES</a:t>
            </a:r>
          </a:p>
          <a:p>
            <a:pPr algn="ctr"/>
            <a:endParaRPr lang="en-US" sz="2079" dirty="0">
              <a:latin typeface="Comic Sans MS" panose="030F0702030302020204" pitchFamily="66" charset="0"/>
            </a:endParaRP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Filter coffee</a:t>
            </a: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2.35</a:t>
            </a:r>
          </a:p>
          <a:p>
            <a:pPr algn="ctr"/>
            <a:endParaRPr lang="en-US" sz="2079" dirty="0">
              <a:latin typeface="Comic Sans MS" panose="030F0702030302020204" pitchFamily="66" charset="0"/>
            </a:endParaRP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Cappuccino </a:t>
            </a:r>
          </a:p>
          <a:p>
            <a:pPr algn="ctr"/>
            <a:r>
              <a:rPr lang="en-US" sz="2079">
                <a:latin typeface="Comic Sans MS" panose="030F0702030302020204" pitchFamily="66" charset="0"/>
              </a:rPr>
              <a:t>2.85</a:t>
            </a:r>
            <a:endParaRPr lang="en-US" sz="2079" dirty="0">
              <a:latin typeface="Comic Sans MS" panose="030F0702030302020204" pitchFamily="66" charset="0"/>
            </a:endParaRPr>
          </a:p>
          <a:p>
            <a:pPr algn="ctr"/>
            <a:endParaRPr lang="en-US" sz="2079" dirty="0">
              <a:latin typeface="Comic Sans MS" panose="030F0702030302020204" pitchFamily="66" charset="0"/>
            </a:endParaRP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Caffe Latte</a:t>
            </a: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2.85</a:t>
            </a:r>
          </a:p>
          <a:p>
            <a:pPr algn="ctr"/>
            <a:endParaRPr lang="en-US" sz="2079" dirty="0">
              <a:latin typeface="Comic Sans MS" panose="030F0702030302020204" pitchFamily="66" charset="0"/>
            </a:endParaRP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Espresso</a:t>
            </a: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2.35</a:t>
            </a:r>
          </a:p>
          <a:p>
            <a:pPr algn="ctr"/>
            <a:endParaRPr lang="en-US" sz="2079" dirty="0">
              <a:latin typeface="Comic Sans MS" panose="030F0702030302020204" pitchFamily="66" charset="0"/>
            </a:endParaRP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Double Espresso</a:t>
            </a: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2.75</a:t>
            </a:r>
          </a:p>
          <a:p>
            <a:pPr algn="ctr"/>
            <a:endParaRPr lang="en-US" sz="2079" dirty="0">
              <a:latin typeface="Comic Sans MS" panose="030F0702030302020204" pitchFamily="66" charset="0"/>
            </a:endParaRP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Liquor coffee</a:t>
            </a: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5.85</a:t>
            </a:r>
          </a:p>
          <a:p>
            <a:pPr algn="ctr"/>
            <a:endParaRPr lang="en-US" sz="2079" dirty="0">
              <a:latin typeface="Comic Sans MS" panose="030F0702030302020204" pitchFamily="66" charset="0"/>
            </a:endParaRPr>
          </a:p>
          <a:p>
            <a:pPr algn="ctr"/>
            <a:r>
              <a:rPr lang="en-US" sz="2079" u="sng" dirty="0">
                <a:latin typeface="Comic Sans MS" panose="030F0702030302020204" pitchFamily="66" charset="0"/>
              </a:rPr>
              <a:t>Choice of tea</a:t>
            </a: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Tea, Earl Grey, Peppermint</a:t>
            </a: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Or Chamomile</a:t>
            </a:r>
          </a:p>
          <a:p>
            <a:pPr algn="ctr"/>
            <a:r>
              <a:rPr lang="en-US" sz="2079" dirty="0">
                <a:latin typeface="Comic Sans MS" panose="030F0702030302020204" pitchFamily="66" charset="0"/>
              </a:rPr>
              <a:t>2.15</a:t>
            </a:r>
          </a:p>
          <a:p>
            <a:pPr algn="ctr"/>
            <a:endParaRPr lang="en-GB" sz="1258" dirty="0"/>
          </a:p>
        </p:txBody>
      </p:sp>
    </p:spTree>
    <p:extLst>
      <p:ext uri="{BB962C8B-B14F-4D97-AF65-F5344CB8AC3E}">
        <p14:creationId xmlns:p14="http://schemas.microsoft.com/office/powerpoint/2010/main" val="3647295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140</Words>
  <Application>Microsoft Office PowerPoint</Application>
  <PresentationFormat>Custom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lapiazzettarestaurant@yahoo.co.uk</dc:creator>
  <cp:lastModifiedBy>Christine Andrade</cp:lastModifiedBy>
  <cp:revision>3</cp:revision>
  <cp:lastPrinted>2021-05-18T20:13:06Z</cp:lastPrinted>
  <dcterms:created xsi:type="dcterms:W3CDTF">2021-05-18T19:34:41Z</dcterms:created>
  <dcterms:modified xsi:type="dcterms:W3CDTF">2024-04-15T13:55:28Z</dcterms:modified>
</cp:coreProperties>
</file>